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309" r:id="rId4"/>
    <p:sldId id="310" r:id="rId5"/>
    <p:sldId id="311" r:id="rId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325D3"/>
    <a:srgbClr val="FFFFFF"/>
    <a:srgbClr val="FF9900"/>
    <a:srgbClr val="F36A2D"/>
    <a:srgbClr val="00FF00"/>
    <a:srgbClr val="8A4DA3"/>
    <a:srgbClr val="8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6379" autoAdjust="0"/>
  </p:normalViewPr>
  <p:slideViewPr>
    <p:cSldViewPr snapToObjects="1">
      <p:cViewPr varScale="1">
        <p:scale>
          <a:sx n="111" d="100"/>
          <a:sy n="111" d="100"/>
        </p:scale>
        <p:origin x="1224" y="102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6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D1DEE-952F-491F-922B-F630135B8A38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1609-7B0B-45E3-94C3-87FC7105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57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E80B-F876-4543-924A-7F058DA74F1B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474D5-E982-4267-A65F-B6B3412002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971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474D5-E982-4267-A65F-B6B34120028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80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474D5-E982-4267-A65F-B6B34120028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6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474D5-E982-4267-A65F-B6B34120028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2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11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222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857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5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5652120" y="336848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400" b="1" kern="0" dirty="0" smtClean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81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9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9889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772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4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30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51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8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6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8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41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6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564904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3528" y="5301208"/>
            <a:ext cx="2520280" cy="1296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Wingdings" pitchFamily="2" charset="2"/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zh-TW" noProof="0" dirty="0" smtClean="0"/>
              <a:t>Presenter’s Name</a:t>
            </a:r>
            <a:br>
              <a:rPr lang="en-US" altLang="zh-TW" noProof="0" dirty="0" smtClean="0"/>
            </a:br>
            <a:r>
              <a:rPr lang="en-US" altLang="zh-TW" noProof="0" dirty="0" smtClean="0"/>
              <a:t>Department /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616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75856" y="2276872"/>
            <a:ext cx="5182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>
              <a:defRPr sz="40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altLang="zh-TW" noProof="0" dirty="0" smtClean="0"/>
              <a:t>Presentation 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</a:t>
            </a:r>
            <a:br>
              <a:rPr lang="en-US" altLang="zh-TW" noProof="0" dirty="0" smtClean="0"/>
            </a:br>
            <a:r>
              <a:rPr lang="en-US" altLang="zh-TW" noProof="0" dirty="0" smtClean="0"/>
              <a:t>3 Lines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75856" y="4162400"/>
            <a:ext cx="5184576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itchFamily="2" charset="2"/>
              <a:buNone/>
              <a:defRPr sz="2400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TW" noProof="0" dirty="0" smtClean="0"/>
              <a:t>Subtitle</a:t>
            </a:r>
            <a:br>
              <a:rPr lang="en-US" altLang="zh-TW" noProof="0" dirty="0" smtClean="0"/>
            </a:br>
            <a:r>
              <a:rPr lang="en-US" altLang="zh-TW" noProof="0" dirty="0" smtClean="0"/>
              <a:t>Maximum 2 Lines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323528" y="5377210"/>
            <a:ext cx="2520280" cy="3560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 smtClean="0"/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4" hasCustomPrompt="1"/>
          </p:nvPr>
        </p:nvSpPr>
        <p:spPr>
          <a:xfrm>
            <a:off x="323528" y="5733256"/>
            <a:ext cx="2520280" cy="3711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 smtClean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5" hasCustomPrompt="1"/>
          </p:nvPr>
        </p:nvSpPr>
        <p:spPr>
          <a:xfrm>
            <a:off x="323528" y="6122839"/>
            <a:ext cx="2520280" cy="3304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14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124744"/>
            <a:ext cx="8064000" cy="50844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3296"/>
            <a:ext cx="146626" cy="193204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46626" cy="21927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616075" indent="-24447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2066925" indent="-238125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tabLst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7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402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</p:spTree>
    <p:extLst>
      <p:ext uri="{BB962C8B-B14F-4D97-AF65-F5344CB8AC3E}">
        <p14:creationId xmlns:p14="http://schemas.microsoft.com/office/powerpoint/2010/main" val="1222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84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63161" y="1412776"/>
            <a:ext cx="8064000" cy="4796408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Level One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Level Two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Level Three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Level Four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Level Five</a:t>
            </a:r>
            <a:endParaRPr lang="zh-TW" alt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1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4850" indent="-14605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2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0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029398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Clr>
                <a:schemeClr val="bg2">
                  <a:lumMod val="75000"/>
                </a:schemeClr>
              </a:buClr>
              <a:buSzPct val="120000"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715963" indent="-258763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 marL="1073150" indent="-15875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 i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dirty="0" smtClean="0"/>
              <a:t>Click to add Image</a:t>
            </a:r>
            <a:endParaRPr lang="zh-TW" altLang="en-US" noProof="0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Text </a:t>
            </a:r>
            <a:endParaRPr lang="zh-TW" altLang="en-US" dirty="0" smtClean="0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552" y="1219200"/>
            <a:ext cx="7992888" cy="47244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92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32656"/>
            <a:ext cx="1750640" cy="5610944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32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32656"/>
            <a:ext cx="6096000" cy="5610944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>
                <a:solidFill>
                  <a:srgbClr val="7F7F7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7F7F7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717032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0" i="1" cap="none" baseline="0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Future topic, if opportunity allows…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348880"/>
            <a:ext cx="4752528" cy="1212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Thank You!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1115616" y="4293096"/>
            <a:ext cx="4752528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200" b="0" i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Future Topic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32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796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與副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15616" y="3573017"/>
            <a:ext cx="691276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i="0" cap="none">
                <a:solidFill>
                  <a:srgbClr val="00B0F0"/>
                </a:solidFill>
              </a:defRPr>
            </a:lvl1pPr>
          </a:lstStyle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15616" y="2060848"/>
            <a:ext cx="6912768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 smtClean="0"/>
              <a:t>Break Page Title</a:t>
            </a:r>
            <a:br>
              <a:rPr lang="en-US" altLang="zh-TW" dirty="0" smtClean="0"/>
            </a:br>
            <a:r>
              <a:rPr lang="en-US" altLang="zh-TW" dirty="0" smtClean="0"/>
              <a:t>Maximum</a:t>
            </a:r>
            <a:br>
              <a:rPr lang="en-US" altLang="zh-TW" dirty="0" smtClean="0"/>
            </a:br>
            <a:r>
              <a:rPr lang="en-US" altLang="zh-TW" dirty="0" smtClean="0"/>
              <a:t>3 Lines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325760" y="616949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1400" b="1" kern="0" dirty="0" smtClean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32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268760"/>
            <a:ext cx="3960000" cy="4674840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buFont typeface="Arial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及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3" hasCustomPrompt="1"/>
          </p:nvPr>
        </p:nvSpPr>
        <p:spPr>
          <a:xfrm>
            <a:off x="466552" y="884586"/>
            <a:ext cx="8064000" cy="3560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</a:t>
            </a:r>
            <a:endParaRPr lang="zh-TW" altLang="en-US" dirty="0" smtClean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67544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484784"/>
            <a:ext cx="3960440" cy="4458816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67544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One</a:t>
            </a:r>
            <a:endParaRPr lang="zh-TW" altLang="en-US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440" y="980729"/>
            <a:ext cx="3960000" cy="6480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Subtitle Two</a:t>
            </a:r>
            <a:endParaRPr lang="zh-TW" altLang="en-US" dirty="0" smtClean="0"/>
          </a:p>
        </p:txBody>
      </p:sp>
      <p:sp>
        <p:nvSpPr>
          <p:cNvPr id="8" name="Text Box 1"/>
          <p:cNvSpPr txBox="1">
            <a:spLocks noGrp="1" noChangeArrowheads="1"/>
          </p:cNvSpPr>
          <p:nvPr>
            <p:ph type="sldNum" sz="quarter" idx="16"/>
          </p:nvPr>
        </p:nvSpPr>
        <p:spPr>
          <a:xfrm>
            <a:off x="8768953" y="6090047"/>
            <a:ext cx="198686" cy="196453"/>
          </a:xfrm>
          <a:ln/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4A2DEF5-EFC4-4AD8-A93F-D20A94E000C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463392" y="222821"/>
            <a:ext cx="8064896" cy="613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i="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Content Page Title</a:t>
            </a:r>
            <a:endParaRPr lang="zh-TW" altLang="en-US" dirty="0"/>
          </a:p>
        </p:txBody>
      </p:sp>
      <p:sp>
        <p:nvSpPr>
          <p:cNvPr id="13" name="內容版面配置區 2"/>
          <p:cNvSpPr>
            <a:spLocks noGrp="1"/>
          </p:cNvSpPr>
          <p:nvPr>
            <p:ph sz="half" idx="17" hasCustomPrompt="1"/>
          </p:nvPr>
        </p:nvSpPr>
        <p:spPr>
          <a:xfrm>
            <a:off x="467544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2813" y="1772816"/>
            <a:ext cx="3960000" cy="4170784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>
              <a:buClr>
                <a:schemeClr val="bg2">
                  <a:lumMod val="75000"/>
                </a:schemeClr>
              </a:buClr>
              <a:buSzPct val="120000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711200" indent="-254000">
              <a:buClr>
                <a:schemeClr val="bg2">
                  <a:lumMod val="75000"/>
                </a:schemeClr>
              </a:buClr>
              <a:buSzPct val="120000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074738" indent="-160338">
              <a:buClr>
                <a:schemeClr val="bg2">
                  <a:lumMod val="75000"/>
                </a:schemeClr>
              </a:buClr>
              <a:buSzPct val="120000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524000" indent="-152400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973263" indent="-144463">
              <a:buClr>
                <a:schemeClr val="bg2">
                  <a:lumMod val="75000"/>
                </a:schemeClr>
              </a:buClr>
              <a:buSzPct val="120000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First Level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Level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Level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Fourth Level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5870376" y="6453336"/>
            <a:ext cx="3166120" cy="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3399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 b="1" kern="0" dirty="0" smtClean="0"/>
              <a:t>Confidential</a:t>
            </a:r>
          </a:p>
        </p:txBody>
      </p:sp>
      <p:sp>
        <p:nvSpPr>
          <p:cNvPr id="15" name="Rectangle 2"/>
          <p:cNvSpPr>
            <a:spLocks/>
          </p:cNvSpPr>
          <p:nvPr userDrawn="1"/>
        </p:nvSpPr>
        <p:spPr bwMode="auto">
          <a:xfrm>
            <a:off x="8244408" y="6188400"/>
            <a:ext cx="44723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TW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UMC © 2021</a:t>
            </a:r>
            <a:endParaRPr lang="en-US" altLang="zh-TW" sz="600" dirty="0">
              <a:solidFill>
                <a:schemeClr val="bg1">
                  <a:lumMod val="50000"/>
                </a:schemeClr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73" r:id="rId3"/>
    <p:sldLayoutId id="2147483686" r:id="rId4"/>
    <p:sldLayoutId id="2147483674" r:id="rId5"/>
    <p:sldLayoutId id="2147483687" r:id="rId6"/>
    <p:sldLayoutId id="2147483675" r:id="rId7"/>
    <p:sldLayoutId id="2147483688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fld id="{26513A78-DA4E-4069-8C5B-83E061DE7BB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083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86513" y="64770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細明體" pitchFamily="49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1" lang="en-US" altLang="zh-TW" sz="1200" b="1">
                <a:solidFill>
                  <a:prstClr val="white"/>
                </a:solidFill>
                <a:latin typeface="Arial" charset="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68953" y="6090047"/>
            <a:ext cx="198686" cy="1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13A78-DA4E-4069-8C5B-83E061DE7BB5}" type="slidenum">
              <a:rPr kumimoji="1" lang="en-US" altLang="zh-TW" smtClean="0">
                <a:solidFill>
                  <a:prstClr val="white">
                    <a:lumMod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8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i="1">
          <a:solidFill>
            <a:srgbClr val="003399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SzPct val="80000"/>
        <a:buFont typeface="Arial" pitchFamily="34" charset="0"/>
        <a:buChar char="•"/>
        <a:defRPr kumimoji="1"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78805"/>
            <a:ext cx="9049320" cy="613891"/>
          </a:xfrm>
        </p:spPr>
        <p:txBody>
          <a:bodyPr/>
          <a:lstStyle/>
          <a:p>
            <a:pPr lvl="0" algn="ctr"/>
            <a:r>
              <a:rPr lang="en-US" altLang="zh-CN" sz="2800" b="1" kern="1200" smtClean="0">
                <a:solidFill>
                  <a:srgbClr val="002060"/>
                </a:solidFill>
                <a:latin typeface="+mj-ea"/>
                <a:cs typeface="+mn-cs"/>
              </a:rPr>
              <a:t>2024</a:t>
            </a:r>
            <a:r>
              <a:rPr lang="zh-CN" altLang="en-US" sz="2800" b="1" kern="1200" smtClean="0">
                <a:solidFill>
                  <a:srgbClr val="002060"/>
                </a:solidFill>
                <a:latin typeface="+mj-ea"/>
                <a:cs typeface="+mn-cs"/>
              </a:rPr>
              <a:t>年环保徒步净山活动</a:t>
            </a:r>
            <a:endParaRPr lang="zh-TW" altLang="en-US" sz="2800" b="1" kern="1200">
              <a:solidFill>
                <a:srgbClr val="002060"/>
              </a:solidFill>
              <a:latin typeface="+mj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2950"/>
            <a:ext cx="3168352" cy="392523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496" y="6011996"/>
            <a:ext cx="33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0000FF"/>
                </a:solidFill>
                <a:latin typeface="+mn-ea"/>
                <a:ea typeface="+mn-ea"/>
              </a:rPr>
              <a:t>净山徒步路线约</a:t>
            </a:r>
            <a:r>
              <a:rPr lang="en-US" altLang="zh-CN" b="1" smtClean="0">
                <a:solidFill>
                  <a:srgbClr val="0000FF"/>
                </a:solidFill>
                <a:latin typeface="+mn-ea"/>
                <a:ea typeface="+mn-ea"/>
              </a:rPr>
              <a:t>3.7</a:t>
            </a:r>
            <a:r>
              <a:rPr lang="zh-CN" altLang="en-US" b="1" smtClean="0">
                <a:solidFill>
                  <a:srgbClr val="0000FF"/>
                </a:solidFill>
                <a:latin typeface="+mn-ea"/>
                <a:ea typeface="+mn-ea"/>
              </a:rPr>
              <a:t>公里</a:t>
            </a:r>
            <a:endParaRPr lang="zh-CN" altLang="en-US" b="1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572487"/>
            <a:ext cx="9144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b="1" smtClean="0">
                <a:latin typeface="+mn-ea"/>
                <a:ea typeface="+mn-ea"/>
              </a:rPr>
              <a:t>活动说明：</a:t>
            </a:r>
            <a:r>
              <a:rPr lang="en-US" altLang="zh-CN" smtClean="0">
                <a:latin typeface="+mn-ea"/>
                <a:ea typeface="+mn-ea"/>
              </a:rPr>
              <a:t>10/19 </a:t>
            </a:r>
            <a:r>
              <a:rPr lang="zh-CN" altLang="en-US" smtClean="0">
                <a:latin typeface="+mn-ea"/>
                <a:ea typeface="+mn-ea"/>
              </a:rPr>
              <a:t>举行“徒步净山”活动</a:t>
            </a:r>
            <a:endParaRPr lang="en-US" altLang="zh-CN" smtClean="0">
              <a:latin typeface="+mn-ea"/>
              <a:ea typeface="+mn-ea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b="1" smtClean="0">
                <a:latin typeface="+mn-ea"/>
                <a:ea typeface="+mn-ea"/>
              </a:rPr>
              <a:t>路线规划：</a:t>
            </a:r>
            <a:r>
              <a:rPr lang="zh-TW" altLang="en-US" smtClean="0">
                <a:latin typeface="+mn-ea"/>
                <a:ea typeface="+mn-ea"/>
              </a:rPr>
              <a:t>“灵岩山</a:t>
            </a:r>
            <a:r>
              <a:rPr lang="en-US" altLang="zh-TW" smtClean="0">
                <a:latin typeface="+mn-ea"/>
                <a:ea typeface="+mn-ea"/>
              </a:rPr>
              <a:t>—</a:t>
            </a:r>
            <a:r>
              <a:rPr lang="zh-TW" altLang="en-US" smtClean="0">
                <a:latin typeface="+mn-ea"/>
                <a:ea typeface="+mn-ea"/>
              </a:rPr>
              <a:t>白马涧”徒步路线，约</a:t>
            </a:r>
            <a:r>
              <a:rPr lang="en-US" altLang="zh-TW" smtClean="0">
                <a:latin typeface="+mn-ea"/>
                <a:ea typeface="+mn-ea"/>
              </a:rPr>
              <a:t>3.7</a:t>
            </a:r>
            <a:r>
              <a:rPr lang="zh-TW" altLang="en-US" smtClean="0">
                <a:latin typeface="+mn-ea"/>
                <a:ea typeface="+mn-ea"/>
              </a:rPr>
              <a:t>公里，耗时</a:t>
            </a:r>
            <a:r>
              <a:rPr lang="en-US" altLang="zh-TW" smtClean="0">
                <a:latin typeface="+mn-ea"/>
                <a:ea typeface="+mn-ea"/>
              </a:rPr>
              <a:t>2.5</a:t>
            </a:r>
            <a:r>
              <a:rPr lang="zh-TW" altLang="en-US" smtClean="0">
                <a:latin typeface="+mn-ea"/>
                <a:ea typeface="+mn-ea"/>
              </a:rPr>
              <a:t>小时</a:t>
            </a:r>
            <a:endParaRPr lang="en-US" altLang="zh-TW">
              <a:latin typeface="+mn-ea"/>
              <a:ea typeface="+mn-ea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b="1" smtClean="0">
                <a:latin typeface="+mn-ea"/>
                <a:ea typeface="+mn-ea"/>
              </a:rPr>
              <a:t>参加人员：</a:t>
            </a:r>
            <a:r>
              <a:rPr lang="zh-CN" altLang="en-US" smtClean="0">
                <a:latin typeface="+mn-ea"/>
                <a:ea typeface="+mn-ea"/>
              </a:rPr>
              <a:t>义消</a:t>
            </a:r>
            <a:r>
              <a:rPr lang="en-US" altLang="zh-CN" smtClean="0">
                <a:latin typeface="+mn-ea"/>
                <a:ea typeface="+mn-ea"/>
              </a:rPr>
              <a:t>+</a:t>
            </a:r>
            <a:r>
              <a:rPr lang="zh-CN" altLang="en-US" smtClean="0">
                <a:latin typeface="+mn-ea"/>
                <a:ea typeface="+mn-ea"/>
              </a:rPr>
              <a:t>工安干事</a:t>
            </a:r>
            <a:r>
              <a:rPr lang="en-US" altLang="zh-CN" smtClean="0">
                <a:latin typeface="+mn-ea"/>
                <a:ea typeface="+mn-ea"/>
              </a:rPr>
              <a:t>+</a:t>
            </a:r>
            <a:r>
              <a:rPr lang="zh-CN" altLang="en-US" smtClean="0">
                <a:latin typeface="+mn-ea"/>
                <a:ea typeface="+mn-ea"/>
              </a:rPr>
              <a:t>爱心社同仁及家属共</a:t>
            </a:r>
            <a:r>
              <a:rPr lang="en-US" altLang="zh-CN" smtClean="0">
                <a:latin typeface="+mn-ea"/>
                <a:ea typeface="+mn-ea"/>
              </a:rPr>
              <a:t>51</a:t>
            </a:r>
            <a:r>
              <a:rPr lang="zh-CN" altLang="en-US" smtClean="0">
                <a:latin typeface="+mn-ea"/>
                <a:ea typeface="+mn-ea"/>
              </a:rPr>
              <a:t>人</a:t>
            </a:r>
            <a:endParaRPr lang="en-US" altLang="zh-CN" smtClean="0">
              <a:latin typeface="+mn-ea"/>
              <a:ea typeface="+mn-ea"/>
            </a:endParaRP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b="1" smtClean="0">
                <a:latin typeface="+mn-ea"/>
                <a:ea typeface="+mn-ea"/>
              </a:rPr>
              <a:t>物资准备：</a:t>
            </a:r>
            <a:r>
              <a:rPr lang="zh-CN" altLang="en-US" smtClean="0">
                <a:latin typeface="+mn-ea"/>
                <a:ea typeface="+mn-ea"/>
              </a:rPr>
              <a:t>每人配发工具、零食礼包等，购买人身意外</a:t>
            </a:r>
            <a:r>
              <a:rPr lang="zh-CN" altLang="en-US" smtClean="0">
                <a:latin typeface="+mn-ea"/>
                <a:ea typeface="+mn-ea"/>
              </a:rPr>
              <a:t>险</a:t>
            </a:r>
            <a:endParaRPr lang="en-US" altLang="zh-CN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5" y="2082950"/>
            <a:ext cx="5736952" cy="391972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004048" y="6019926"/>
            <a:ext cx="33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0000FF"/>
                </a:solidFill>
                <a:latin typeface="+mn-ea"/>
                <a:ea typeface="+mn-ea"/>
              </a:rPr>
              <a:t>物资准备</a:t>
            </a:r>
            <a:endParaRPr lang="zh-CN" altLang="en-US" b="1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45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78805"/>
            <a:ext cx="9049320" cy="613891"/>
          </a:xfrm>
        </p:spPr>
        <p:txBody>
          <a:bodyPr/>
          <a:lstStyle/>
          <a:p>
            <a:pPr lvl="0" algn="ctr"/>
            <a:r>
              <a:rPr lang="zh-CN" altLang="en-US" sz="2800" b="1" kern="1200" smtClean="0">
                <a:solidFill>
                  <a:srgbClr val="002060"/>
                </a:solidFill>
                <a:latin typeface="+mj-ea"/>
                <a:cs typeface="+mn-cs"/>
              </a:rPr>
              <a:t>活动花絮</a:t>
            </a:r>
            <a:endParaRPr lang="zh-TW" altLang="en-US" sz="2800" b="1" kern="1200">
              <a:solidFill>
                <a:srgbClr val="002060"/>
              </a:solidFill>
              <a:latin typeface="+mj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8812" y="4321036"/>
            <a:ext cx="33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集体合影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" y="646998"/>
            <a:ext cx="5079188" cy="3624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5981"/>
            <a:ext cx="2808312" cy="18722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" y="4656864"/>
            <a:ext cx="2270876" cy="17031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42870"/>
            <a:ext cx="2808312" cy="1872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8" y="4656865"/>
            <a:ext cx="2352444" cy="17031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6" y="4437112"/>
            <a:ext cx="2804663" cy="186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78805"/>
            <a:ext cx="9049320" cy="613891"/>
          </a:xfrm>
        </p:spPr>
        <p:txBody>
          <a:bodyPr/>
          <a:lstStyle/>
          <a:p>
            <a:pPr lvl="0" algn="ctr"/>
            <a:r>
              <a:rPr lang="zh-CN" altLang="en-US" sz="2800" b="1" kern="1200" smtClean="0">
                <a:solidFill>
                  <a:srgbClr val="002060"/>
                </a:solidFill>
                <a:latin typeface="+mj-ea"/>
                <a:cs typeface="+mn-cs"/>
              </a:rPr>
              <a:t>净山照片</a:t>
            </a:r>
            <a:endParaRPr lang="zh-TW" altLang="en-US" sz="2800" b="1" kern="1200">
              <a:solidFill>
                <a:srgbClr val="002060"/>
              </a:solidFill>
              <a:latin typeface="+mj-ea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" y="4299097"/>
            <a:ext cx="2519772" cy="16798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52" y="609671"/>
            <a:ext cx="2519772" cy="16798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9097"/>
            <a:ext cx="2519772" cy="16798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" y="609671"/>
            <a:ext cx="6281615" cy="35334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88" y="4299097"/>
            <a:ext cx="2239362" cy="16798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09" y="2408212"/>
            <a:ext cx="2522537" cy="17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 201207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自訂 5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0_UMC 201207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J 201810">
  <a:themeElements>
    <a:clrScheme name="自訂 3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40000" lnSpcReduction="20000"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latin typeface="+mn-lt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UMC 201207</Template>
  <TotalTime>29950</TotalTime>
  <Words>87</Words>
  <Application>Microsoft Office PowerPoint</Application>
  <PresentationFormat>全屏显示(4:3)</PresentationFormat>
  <Paragraphs>13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 Unicode MS</vt:lpstr>
      <vt:lpstr>微軟正黑體</vt:lpstr>
      <vt:lpstr>新細明體</vt:lpstr>
      <vt:lpstr>宋体</vt:lpstr>
      <vt:lpstr>Arial</vt:lpstr>
      <vt:lpstr>Calibri</vt:lpstr>
      <vt:lpstr>Wingdings</vt:lpstr>
      <vt:lpstr>UMC 201207</vt:lpstr>
      <vt:lpstr>30_UMC 201207</vt:lpstr>
      <vt:lpstr>HJ 201810</vt:lpstr>
      <vt:lpstr>2024年环保徒步净山活动</vt:lpstr>
      <vt:lpstr>活动花絮</vt:lpstr>
      <vt:lpstr>净山照片</vt:lpstr>
    </vt:vector>
  </TitlesOfParts>
  <Company>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曹蘭馥</dc:creator>
  <cp:lastModifiedBy>Xin Ye Yang</cp:lastModifiedBy>
  <cp:revision>5640</cp:revision>
  <dcterms:created xsi:type="dcterms:W3CDTF">2013-08-15T09:47:51Z</dcterms:created>
  <dcterms:modified xsi:type="dcterms:W3CDTF">2024-12-09T01:28:28Z</dcterms:modified>
</cp:coreProperties>
</file>